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801600" cy="9601200" type="A3"/>
  <p:notesSz cx="9926638" cy="6797675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6743" autoAdjust="0"/>
  </p:normalViewPr>
  <p:slideViewPr>
    <p:cSldViewPr showGuides="1">
      <p:cViewPr>
        <p:scale>
          <a:sx n="60" d="100"/>
          <a:sy n="60" d="100"/>
        </p:scale>
        <p:origin x="-720" y="-552"/>
      </p:cViewPr>
      <p:guideLst>
        <p:guide orient="horz" pos="604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46" cy="340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497" y="0"/>
            <a:ext cx="4301946" cy="340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0EC2173A-90B0-4C5B-8C77-D6351020FC0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1946" cy="340264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497" y="6456324"/>
            <a:ext cx="4301946" cy="340264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758771FA-54B9-42D4-87A9-2B0E557B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0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04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8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84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-41275"/>
            <a:ext cx="12814300" cy="969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3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92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0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2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79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8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8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26008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30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1440" cy="9150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Foyer/Reception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west</a:t>
            </a:r>
          </a:p>
        </p:txBody>
      </p:sp>
    </p:spTree>
    <p:extLst>
      <p:ext uri="{BB962C8B-B14F-4D97-AF65-F5344CB8AC3E}">
        <p14:creationId xmlns:p14="http://schemas.microsoft.com/office/powerpoint/2010/main" val="40878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80457" cy="9177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Multi-Purpose Room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9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" y="0"/>
            <a:ext cx="12158313" cy="9227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Foyer/Reception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1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56"/>
            <a:ext cx="12161440" cy="9264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Foyer/Reception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3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1440" cy="9222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Space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1440" cy="9222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Sanctuary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0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06" y="0"/>
            <a:ext cx="12169745" cy="9222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Sanctuary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7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1440" cy="9222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Sanctuary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1440" cy="9167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Chapel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7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81"/>
            <a:ext cx="12161440" cy="9264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Meeting/Exhibition Space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3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38</Words>
  <Application>Microsoft Office PowerPoint</Application>
  <PresentationFormat>A3 Paper (297x420 mm)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Smith</dc:creator>
  <cp:lastModifiedBy>Angus Spence</cp:lastModifiedBy>
  <cp:revision>92</cp:revision>
  <dcterms:created xsi:type="dcterms:W3CDTF">2013-05-28T13:39:51Z</dcterms:created>
  <dcterms:modified xsi:type="dcterms:W3CDTF">2015-03-17T23:35:21Z</dcterms:modified>
</cp:coreProperties>
</file>